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Facebook Clone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Facebook UI clone designed using HTML, CSS, and JavaScript.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76678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060B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0114" y="4899422"/>
            <a:ext cx="13013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4749879"/>
            <a:ext cx="22588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Rayan Hussain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3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951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Facebook UI clone designed using HTML, CSS, and JavaScript.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13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9951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replicate the look and feel of Facebook’s core UI to enhance web development skills.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6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59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and homepage design.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01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navigation bar.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4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user interface elements like posts, likes, and comments layout.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862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Working Like Button and Refresh Page.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284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With Form validation &amp; Authentification.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3723"/>
            <a:ext cx="7373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Website Objective and Target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2663"/>
            <a:ext cx="3664863" cy="2853095"/>
          </a:xfrm>
          <a:prstGeom prst="roundRect">
            <a:avLst>
              <a:gd name="adj" fmla="val 333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47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375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visually appealing UI similar to Facebook.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74261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and showcase front-end development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212663"/>
            <a:ext cx="3664863" cy="2853095"/>
          </a:xfrm>
          <a:prstGeom prst="roundRect">
            <a:avLst>
              <a:gd name="adj" fmla="val 333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447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93751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Beginners looking to understand social media UI designs.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51055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 exploring front-end technologies.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787"/>
            <a:ext cx="527958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Login Page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964" y="1662946"/>
            <a:ext cx="7966353" cy="37610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140" y="587263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Purpose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9140" y="6413659"/>
            <a:ext cx="6318528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simple and intuitive login interface, Just Like Facebook With Exact designs.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352" y="587263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80352" y="6413659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and password input fields.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0352" y="6825377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"Login" button styled to mimic Facebook’s design.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0352" y="7237095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messages for incorrect input (Form Validation).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Home Page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126" y="1628894"/>
            <a:ext cx="8038148" cy="3807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73073" y="5933361"/>
            <a:ext cx="386477" cy="386477"/>
          </a:xfrm>
          <a:prstGeom prst="roundRect">
            <a:avLst>
              <a:gd name="adj" fmla="val 240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0411" y="593336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Elements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80411" y="6410920"/>
            <a:ext cx="582441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bar with Hovering and Animation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380411" y="6841569"/>
            <a:ext cx="582441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main feed section for posts.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380411" y="7272218"/>
            <a:ext cx="582441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Sidebar for friend suggestions and groups.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690" y="5933361"/>
            <a:ext cx="386477" cy="386477"/>
          </a:xfrm>
          <a:prstGeom prst="roundRect">
            <a:avLst>
              <a:gd name="adj" fmla="val 240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33028" y="593336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 Inspiration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033028" y="6410920"/>
            <a:ext cx="582441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to resemble Facebook's classic homepage for familiarity.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033028" y="7194947"/>
            <a:ext cx="582441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Some Animations Similar to Facebook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53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Navigation and User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9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Navigation Bar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110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straightforward, with clear labels.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161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dropdown menus (if applicable).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829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4110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layout for easy navigation.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2161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scrolling and hover effects for interactive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2773"/>
            <a:ext cx="9269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Responsive and Mobile Optimization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317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25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15922"/>
            <a:ext cx="45224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adapts seamlessly to various screen sizes.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321022"/>
            <a:ext cx="45224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media queries used for layout adjustments.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21" y="323171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56421" y="4025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 Optimization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656421" y="4515922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Simplified navigation for smaller screens.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656421" y="4958120"/>
            <a:ext cx="4522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Touch-friendly buttons and clickable areas.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2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015609"/>
            <a:ext cx="2152055" cy="17491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830" y="2891790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242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Functional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732842"/>
            <a:ext cx="60339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real-time user authentication.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57217" y="3175040"/>
            <a:ext cx="60339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functionality for creating and commenting on posts.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377785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21430"/>
            <a:ext cx="4304109" cy="174914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73830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048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UI/UX Improvements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4538663"/>
            <a:ext cx="4025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animations and transitions.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433304" y="4980861"/>
            <a:ext cx="4025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dark mode support.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583674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27251"/>
            <a:ext cx="6456164" cy="17491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73711" y="6275070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075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 Integration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6565583"/>
            <a:ext cx="47819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a database for user data and posts.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8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94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752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replicated Facebook’s basic UI using HTML, CSS, and JS.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432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Gained hands-on experience with front-end web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294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8752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backend development to create a full-stack version.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2025-01-05T15:45:43Z</dcterms:created>
  <dcterms:modified xsi:type="dcterms:W3CDTF">2025-01-05T15:45:43Z</dcterms:modified>
</cp:coreProperties>
</file>